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29"/>
    <p:restoredTop sz="94643"/>
  </p:normalViewPr>
  <p:slideViewPr>
    <p:cSldViewPr snapToGrid="0">
      <p:cViewPr varScale="1">
        <p:scale>
          <a:sx n="105" d="100"/>
          <a:sy n="105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2EE88-F710-BA43-B310-C017BBA180A2}" type="datetimeFigureOut">
              <a:rPr kumimoji="1" lang="zh-TW" altLang="en-US" smtClean="0"/>
              <a:t>2024/10/28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6AB68-49A4-7F4A-A653-6519CBC9164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2062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a-crowd-of-people-walking-around-a-christmas-market-4sTyT-uuJWY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group-of-people-standing-near-amusement-park-PKzkV7rVcJg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a-group-of-people-standing-around-a-store-BliXB4V2yDk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brown-wooden-wine-racks-7dpHzyA7rb8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a-wooden-shelf-filled-with-bottles-and-a-skull-uqQXlszsCe8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a-city-street-at-night-with-cars-parked-on-the-side-of-the-street-aBZrp8MlD6c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food-packs-on-shelves-MdslXaAyhRM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brown-wooden-shelf-q2i_zb0zdB8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  <a:hlinkClick r:id="rId3"/>
              </a:rPr>
              <a:t>https://unsplash.com/photos/a-crowd-of-people-walking-around-a-christmas-market-4sTyT-uuJWY</a:t>
            </a:r>
            <a:endParaRPr lang="en" altLang="zh-TW" dirty="0">
              <a:effectLst/>
              <a:latin typeface="Helvetica Neue" panose="02000503000000020004" pitchFamily="2" charset="0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6AB68-49A4-7F4A-A653-6519CBC91642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2265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  <a:hlinkClick r:id="rId3"/>
              </a:rPr>
              <a:t>https://unsplash.com/photos/group-of-people-standing-near-amusement-park-PKzkV7rVcJg</a:t>
            </a:r>
            <a:endParaRPr lang="en" altLang="zh-TW" dirty="0">
              <a:effectLst/>
              <a:latin typeface="Helvetica Neue" panose="02000503000000020004" pitchFamily="2" charset="0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6AB68-49A4-7F4A-A653-6519CBC91642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3692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  <a:hlinkClick r:id="rId3"/>
              </a:rPr>
              <a:t>https://unsplash.com/photos/a-group-of-people-standing-around-a-store-BliXB4V2yDk</a:t>
            </a:r>
            <a:endParaRPr lang="en" altLang="zh-TW" dirty="0">
              <a:effectLst/>
              <a:latin typeface="Helvetica Neue" panose="02000503000000020004" pitchFamily="2" charset="0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6AB68-49A4-7F4A-A653-6519CBC91642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6239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  <a:hlinkClick r:id="rId3"/>
              </a:rPr>
              <a:t>https://unsplash.com/photos/brown-wooden-wine-racks-7dpHzyA7rb8</a:t>
            </a:r>
            <a:endParaRPr lang="en" altLang="zh-TW" dirty="0">
              <a:effectLst/>
              <a:latin typeface="Helvetica Neue" panose="02000503000000020004" pitchFamily="2" charset="0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6AB68-49A4-7F4A-A653-6519CBC91642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935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  <a:hlinkClick r:id="rId3"/>
              </a:rPr>
              <a:t>https://unsplash.com/photos/a-wooden-shelf-filled-with-bottles-and-a-skull-uqQXlszsCe8</a:t>
            </a:r>
            <a:endParaRPr lang="en" altLang="zh-TW" dirty="0">
              <a:effectLst/>
              <a:latin typeface="Helvetica Neue" panose="02000503000000020004" pitchFamily="2" charset="0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6AB68-49A4-7F4A-A653-6519CBC91642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168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  <a:hlinkClick r:id="rId3"/>
              </a:rPr>
              <a:t>https://unsplash.com/photos/a-city-street-at-night-with-cars-parked-on-the-side-of-the-street-aBZrp8MlD6c</a:t>
            </a:r>
            <a:endParaRPr lang="en" altLang="zh-TW" dirty="0">
              <a:effectLst/>
              <a:latin typeface="Helvetica 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  <a:hlinkClick r:id="rId4"/>
              </a:rPr>
              <a:t>https://unsplash.com/photos/food-packs-on-shelves-MdslXaAyhRM</a:t>
            </a:r>
            <a:endParaRPr lang="en" altLang="zh-TW" dirty="0">
              <a:effectLst/>
              <a:latin typeface="Helvetica Neue" panose="02000503000000020004" pitchFamily="2" charset="0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6AB68-49A4-7F4A-A653-6519CBC91642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0759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  <a:hlinkClick r:id="rId3"/>
              </a:rPr>
              <a:t>https://unsplash.com/photos/brown-wooden-shelf-q2i_zb0zdB8</a:t>
            </a:r>
            <a:endParaRPr lang="en" altLang="zh-TW" dirty="0">
              <a:effectLst/>
              <a:latin typeface="Helvetica Neue" panose="02000503000000020004" pitchFamily="2" charset="0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6AB68-49A4-7F4A-A653-6519CBC91642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7194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DB1C65-DDF2-1A4F-6AB6-2920C10E7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19237A-1802-4174-F403-5296C7E79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1471EB-7BB4-77A2-10F2-9017BE95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458D-EDD9-5440-9E65-0EAC5FF911CE}" type="datetimeFigureOut">
              <a:rPr lang="en-US" altLang="zh-TW" smtClean="0"/>
              <a:t>10/28/24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07BB45-6B59-A644-674B-65FF350B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90007B-A621-4C8B-1CFD-FEEE94462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F277-9D28-DC4D-BAE3-FF6385C71AF7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184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B09956-C8F0-E5EC-890B-57BD9C887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500B3C7-F965-1BF7-6496-D8E7DF198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84A1AA-3032-7339-876E-43439215E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458D-EDD9-5440-9E65-0EAC5FF911CE}" type="datetimeFigureOut">
              <a:rPr lang="en-US" altLang="zh-TW" smtClean="0"/>
              <a:t>10/28/24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DBAF7A-9038-FCFA-0563-82E2C4071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5800B2-5279-62E6-09BE-49D9DABB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F277-9D28-DC4D-BAE3-FF6385C71AF7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9406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3C9AEFC-1BEA-8B56-43EA-238E02A8B7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FF6E498-CF9A-9844-63BA-8A7F5B14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B5B634-C61F-CDCA-3BB1-7F8DF7F24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458D-EDD9-5440-9E65-0EAC5FF911CE}" type="datetimeFigureOut">
              <a:rPr lang="en-US" altLang="zh-TW" smtClean="0"/>
              <a:t>10/28/24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35BF53-EBB3-3DBE-B670-D8BA460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973B95-865A-6227-51D6-ED097CC6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F277-9D28-DC4D-BAE3-FF6385C71AF7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0000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BB5E6B-F2CC-3670-E0F5-E009113AA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AF49FF-E00C-33D2-2A12-33A57E27C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B5DD78-5D11-EAEC-F512-19E897E72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458D-EDD9-5440-9E65-0EAC5FF911CE}" type="datetimeFigureOut">
              <a:rPr lang="en-US" altLang="zh-TW" smtClean="0"/>
              <a:t>10/28/24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3887A4-23A3-A5D4-3904-C92BBBC43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483DB3-9593-6888-8306-EF85BD03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F277-9D28-DC4D-BAE3-FF6385C71AF7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8678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3EB01-7698-1B9F-9F05-5AE213D1D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04EFB99-B4B5-3DAB-AC1A-0DEE5A751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C23EE3-063A-B8F9-A78B-10D5D1B9A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458D-EDD9-5440-9E65-0EAC5FF911CE}" type="datetimeFigureOut">
              <a:rPr lang="en-US" altLang="zh-TW" smtClean="0"/>
              <a:t>10/28/24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D0337B-0673-DAEC-6924-90670440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7F709A-9839-ADEE-1384-AE0F58C2C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F277-9D28-DC4D-BAE3-FF6385C71AF7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531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67E3FE-F34E-5446-8DD1-C9E4E126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D5933-5679-A328-A476-B616B7A836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5B5AEBE-497D-6522-A2AD-5FB78D009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DDBA5A-13C9-1A16-C7CF-0B0BFFCBC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458D-EDD9-5440-9E65-0EAC5FF911CE}" type="datetimeFigureOut">
              <a:rPr lang="en-US" altLang="zh-TW" smtClean="0"/>
              <a:t>10/28/24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2566B7D-C4B2-D62E-1FF3-358FAFA08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B02571-A4F0-8088-01FC-AF2F0E82C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F277-9D28-DC4D-BAE3-FF6385C71AF7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208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A6123-1BBC-DCB9-1E28-ADE236382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7374A7-E948-CC24-8A2A-3296E29FF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B4CCA13-BD47-E0D7-D7FB-F505E6D88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E70CB23-7D5B-C5C8-EAE6-8B6AC69FE6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0E5362B-E975-ED83-CF80-CF9ABD829A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C5E9C21-B019-6EB4-17C3-5D1EA9370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458D-EDD9-5440-9E65-0EAC5FF911CE}" type="datetimeFigureOut">
              <a:rPr lang="en-US" altLang="zh-TW" smtClean="0"/>
              <a:t>10/28/24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FF9B979-C22B-1572-3D60-9EA717055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E23E43B-E029-98F0-1C64-EFB5CDC0B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F277-9D28-DC4D-BAE3-FF6385C71AF7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681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5905A1-F949-485F-667E-EDC95A02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65059E2-3951-E91D-01A1-AF30DB82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458D-EDD9-5440-9E65-0EAC5FF911CE}" type="datetimeFigureOut">
              <a:rPr lang="en-US" altLang="zh-TW" smtClean="0"/>
              <a:t>10/28/24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8F355D0-95F5-81DA-B9B7-87BF786AE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C3FC816-D010-CF89-4207-33D433B53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F277-9D28-DC4D-BAE3-FF6385C71AF7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4369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82568ED-C40F-6688-3D07-023B1C5FA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458D-EDD9-5440-9E65-0EAC5FF911CE}" type="datetimeFigureOut">
              <a:rPr lang="en-US" altLang="zh-TW" smtClean="0"/>
              <a:t>10/28/24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A3267CF-1A52-C118-181A-8C8AB6010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25DA73-516E-C4EC-0942-792D16E69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F277-9D28-DC4D-BAE3-FF6385C71AF7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032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06DBA9-A350-4353-4E80-4A49C68B7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49B5BB-459B-5640-2ADA-7D584C321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C01C449-148E-EABD-8B0E-4D7DB489D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CA7A7F8-521C-10FA-70F3-3AAC47362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458D-EDD9-5440-9E65-0EAC5FF911CE}" type="datetimeFigureOut">
              <a:rPr lang="en-US" altLang="zh-TW" smtClean="0"/>
              <a:t>10/28/24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0B75C3F-997A-ED4B-6D97-4E004F790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113904-F276-AAFB-53E3-E8570AD6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F277-9D28-DC4D-BAE3-FF6385C71AF7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21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908A4-E5F9-4159-6A40-5F02E5E4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F290B80-667B-1F56-DEE7-895F11762B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A2BBA76-DDFE-BE39-36B4-786AA4D21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F8E71C0-3D0F-55F8-73E0-5D24770EF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458D-EDD9-5440-9E65-0EAC5FF911CE}" type="datetimeFigureOut">
              <a:rPr lang="en-US" altLang="zh-TW" smtClean="0"/>
              <a:t>10/28/24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E633075-E410-7749-84F5-5791FD1A4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143B3EA-18E9-3E63-1B60-ACD040CCA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F277-9D28-DC4D-BAE3-FF6385C71AF7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400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B01EF6D-6064-2645-AA15-374CA313C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287A96-7F7D-EAF5-6D26-6E43A0987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F276D8-C57F-7B5E-19EB-FC4D2AD223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80458D-EDD9-5440-9E65-0EAC5FF911CE}" type="datetimeFigureOut">
              <a:rPr lang="en-US" altLang="zh-TW" smtClean="0"/>
              <a:t>10/28/24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BF6DAF-C247-4773-F9A3-93265F991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38DA97-A2B7-5469-48A1-983562B37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BF277-9D28-DC4D-BAE3-FF6385C71AF7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281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88A4FDA-0DAE-E31E-90CC-759C7AEA8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82F3B4B-01C7-1C95-B5CF-290A9C6301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1083" y="433332"/>
            <a:ext cx="1944220" cy="518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98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88A4FDA-0DAE-E31E-90CC-759C7AEA8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8600" y="-108584"/>
            <a:ext cx="10515600" cy="6966584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A2F76B4-3068-5398-89DE-78B750206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8600" y="5115721"/>
            <a:ext cx="2325843" cy="62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89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88A4FDA-0DAE-E31E-90CC-759C7AEA8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287000" cy="6858000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1DE3447-BC34-4904-FDFA-90380ADE12A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78772"/>
            <a:ext cx="1905000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03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88A4FDA-0DAE-E31E-90CC-759C7AEA8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287000" cy="6858000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2242E6E-70C2-D15C-5CAB-F1AC832493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4510" y="3870740"/>
            <a:ext cx="1892549" cy="505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52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88A4FDA-0DAE-E31E-90CC-759C7AEA8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184902" cy="6858000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F927B9D-2D70-940B-2CC4-6C2EB53DFE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059" y="-2728458"/>
            <a:ext cx="1880098" cy="501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43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AD78675-BEFD-B26B-8090-F7C74CE785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671785" cy="6858000"/>
          </a:xfrm>
          <a:prstGeom prst="rect">
            <a:avLst/>
          </a:prstGeom>
        </p:spPr>
      </p:pic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88A4FDA-0DAE-E31E-90CC-759C7AEA8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2265" y="0"/>
            <a:ext cx="4584735" cy="685800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6627E3-5C5E-3C57-FBE6-7EC05B7CB5D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351" y="-3571359"/>
            <a:ext cx="1963351" cy="523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77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88A4FDA-0DAE-E31E-90CC-759C7AEA8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159"/>
            <a:ext cx="10256521" cy="6837681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CCF144F-F5BC-DD7E-20D0-3F880FFEEFB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9609" y="-4282826"/>
            <a:ext cx="1935479" cy="516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89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</Words>
  <Application>Microsoft Macintosh PowerPoint</Application>
  <PresentationFormat>寬螢幕</PresentationFormat>
  <Paragraphs>15</Paragraphs>
  <Slides>7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Helvetica Neue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1.目標</dc:title>
  <dc:creator>劉又菱</dc:creator>
  <cp:lastModifiedBy>劉又菱</cp:lastModifiedBy>
  <cp:revision>5</cp:revision>
  <dcterms:created xsi:type="dcterms:W3CDTF">2024-10-23T04:58:44Z</dcterms:created>
  <dcterms:modified xsi:type="dcterms:W3CDTF">2024-10-27T19:04:04Z</dcterms:modified>
</cp:coreProperties>
</file>